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</p:sldIdLst>
  <p:sldSz cx="18288000" cy="10287000"/>
  <p:notesSz cx="6858000" cy="9144000"/>
  <p:embeddedFontLst>
    <p:embeddedFont>
      <p:font typeface="Codec Pro Bold" panose="020B0604020202020204" charset="0"/>
      <p:regular r:id="rId9"/>
    </p:embeddedFont>
    <p:embeddedFont>
      <p:font typeface="Codec Pro Ultra-Bold" panose="020B0604020202020204" charset="0"/>
      <p:regular r:id="rId10"/>
    </p:embeddedFont>
    <p:embeddedFont>
      <p:font typeface="Helios 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7415E">
                <a:alpha val="100000"/>
              </a:srgbClr>
            </a:gs>
            <a:gs pos="100000">
              <a:srgbClr val="0C31EC">
                <a:alpha val="100000"/>
              </a:srgbClr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E2D26107-1C42-E04A-E5FF-90DF9CFAB7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" y="643"/>
            <a:ext cx="18285714" cy="10285714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3839803" y="4305431"/>
            <a:ext cx="11702905" cy="11609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331"/>
              </a:lnSpc>
            </a:pPr>
            <a:r>
              <a:rPr lang="en-US" sz="8863" b="1" dirty="0" err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Título</a:t>
            </a:r>
            <a:r>
              <a:rPr lang="en-US" sz="8863" b="1" dirty="0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 de la </a:t>
            </a:r>
            <a:r>
              <a:rPr lang="en-US" sz="8863" b="1" dirty="0" err="1">
                <a:solidFill>
                  <a:srgbClr val="FFFFFF"/>
                </a:solidFill>
                <a:latin typeface="Helios Bold"/>
                <a:ea typeface="Helios Bold"/>
                <a:cs typeface="Helios Bold"/>
                <a:sym typeface="Helios Bold"/>
              </a:rPr>
              <a:t>ponencia</a:t>
            </a:r>
            <a:endParaRPr lang="en-US" sz="8863" b="1" dirty="0">
              <a:solidFill>
                <a:srgbClr val="FFFFFF"/>
              </a:solidFill>
              <a:latin typeface="Helios Bold"/>
              <a:ea typeface="Helios Bold"/>
              <a:cs typeface="Helios Bold"/>
              <a:sym typeface="Helios Bold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5348831" y="6831467"/>
            <a:ext cx="7225199" cy="2225968"/>
            <a:chOff x="0" y="0"/>
            <a:chExt cx="1356880" cy="41803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356880" cy="418033"/>
            </a:xfrm>
            <a:custGeom>
              <a:avLst/>
              <a:gdLst/>
              <a:ahLst/>
              <a:cxnLst/>
              <a:rect l="l" t="t" r="r" b="b"/>
              <a:pathLst>
                <a:path w="1356880" h="418033">
                  <a:moveTo>
                    <a:pt x="107152" y="0"/>
                  </a:moveTo>
                  <a:lnTo>
                    <a:pt x="1249729" y="0"/>
                  </a:lnTo>
                  <a:cubicBezTo>
                    <a:pt x="1278147" y="0"/>
                    <a:pt x="1305402" y="11289"/>
                    <a:pt x="1325496" y="31384"/>
                  </a:cubicBezTo>
                  <a:cubicBezTo>
                    <a:pt x="1345591" y="51479"/>
                    <a:pt x="1356880" y="78733"/>
                    <a:pt x="1356880" y="107152"/>
                  </a:cubicBezTo>
                  <a:lnTo>
                    <a:pt x="1356880" y="310881"/>
                  </a:lnTo>
                  <a:cubicBezTo>
                    <a:pt x="1356880" y="339300"/>
                    <a:pt x="1345591" y="366554"/>
                    <a:pt x="1325496" y="386649"/>
                  </a:cubicBezTo>
                  <a:cubicBezTo>
                    <a:pt x="1305402" y="406744"/>
                    <a:pt x="1278147" y="418033"/>
                    <a:pt x="1249729" y="418033"/>
                  </a:cubicBezTo>
                  <a:lnTo>
                    <a:pt x="107152" y="418033"/>
                  </a:lnTo>
                  <a:cubicBezTo>
                    <a:pt x="78733" y="418033"/>
                    <a:pt x="51479" y="406744"/>
                    <a:pt x="31384" y="386649"/>
                  </a:cubicBezTo>
                  <a:cubicBezTo>
                    <a:pt x="11289" y="366554"/>
                    <a:pt x="0" y="339300"/>
                    <a:pt x="0" y="310881"/>
                  </a:cubicBezTo>
                  <a:lnTo>
                    <a:pt x="0" y="107152"/>
                  </a:lnTo>
                  <a:cubicBezTo>
                    <a:pt x="0" y="78733"/>
                    <a:pt x="11289" y="51479"/>
                    <a:pt x="31384" y="31384"/>
                  </a:cubicBezTo>
                  <a:cubicBezTo>
                    <a:pt x="51479" y="11289"/>
                    <a:pt x="78733" y="0"/>
                    <a:pt x="107152" y="0"/>
                  </a:cubicBezTo>
                  <a:close/>
                </a:path>
              </a:pathLst>
            </a:custGeom>
            <a:solidFill>
              <a:srgbClr val="5666F8"/>
            </a:solidFill>
            <a:ln cap="rnd">
              <a:noFill/>
              <a:prstDash val="solid"/>
              <a:round/>
            </a:ln>
          </p:spPr>
        </p:sp>
        <p:sp>
          <p:nvSpPr>
            <p:cNvPr id="13" name="TextBox 13"/>
            <p:cNvSpPr txBox="1"/>
            <p:nvPr/>
          </p:nvSpPr>
          <p:spPr>
            <a:xfrm>
              <a:off x="0" y="-9525"/>
              <a:ext cx="1356880" cy="427558"/>
            </a:xfrm>
            <a:prstGeom prst="rect">
              <a:avLst/>
            </a:prstGeom>
          </p:spPr>
          <p:txBody>
            <a:bodyPr lIns="31918" tIns="31918" rIns="31918" bIns="31918" rtlCol="0" anchor="ctr"/>
            <a:lstStyle/>
            <a:p>
              <a:pPr algn="ctr">
                <a:lnSpc>
                  <a:spcPts val="1381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6521477" y="7235129"/>
            <a:ext cx="5245047" cy="7383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787" b="1" spc="78">
                <a:solidFill>
                  <a:srgbClr val="E4E5EC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NOMBRE DEL AUTOR</a:t>
            </a:r>
          </a:p>
          <a:p>
            <a:pPr algn="ctr">
              <a:lnSpc>
                <a:spcPts val="2620"/>
              </a:lnSpc>
            </a:pPr>
            <a:r>
              <a:rPr lang="en-US" sz="2787" b="1" spc="78">
                <a:solidFill>
                  <a:srgbClr val="E4E5EC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AFILIACIÓN INSTITUCIONAL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54536" y="9365550"/>
            <a:ext cx="10388590" cy="405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787" b="1" spc="78" dirty="0">
                <a:solidFill>
                  <a:srgbClr val="E4E5EC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NOTA: LA PONENCIA DEBE DURAR MÁXIMO 12 MINUTOS</a:t>
            </a:r>
          </a:p>
        </p:txBody>
      </p:sp>
      <p:sp>
        <p:nvSpPr>
          <p:cNvPr id="2" name="TextBox 22">
            <a:extLst>
              <a:ext uri="{FF2B5EF4-FFF2-40B4-BE49-F238E27FC236}">
                <a16:creationId xmlns:a16="http://schemas.microsoft.com/office/drawing/2014/main" id="{0CC59C7F-EC10-204F-91C6-1376C6177228}"/>
              </a:ext>
            </a:extLst>
          </p:cNvPr>
          <p:cNvSpPr txBox="1"/>
          <p:nvPr/>
        </p:nvSpPr>
        <p:spPr>
          <a:xfrm>
            <a:off x="-697335" y="9783922"/>
            <a:ext cx="10388590" cy="343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20"/>
              </a:lnSpc>
            </a:pPr>
            <a:r>
              <a:rPr lang="en-US" sz="2787" b="1" spc="78" dirty="0">
                <a:solidFill>
                  <a:srgbClr val="E4E5EC"/>
                </a:solidFill>
                <a:latin typeface="Codec Pro Bold"/>
                <a:ea typeface="Codec Pro Bold"/>
                <a:cs typeface="Codec Pro Bold"/>
                <a:sym typeface="Codec Pro Bold"/>
              </a:rPr>
              <a:t>NÚMERO RECOMENDADO DE DIAPOSITIVAS: 12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7C129E-3871-E2FD-1A0C-16AF5124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279094A3-0434-27A7-C43F-8935A187C2DF}"/>
              </a:ext>
            </a:extLst>
          </p:cNvPr>
          <p:cNvSpPr txBox="1"/>
          <p:nvPr/>
        </p:nvSpPr>
        <p:spPr>
          <a:xfrm>
            <a:off x="6934200" y="1638300"/>
            <a:ext cx="4621433" cy="90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58"/>
              </a:lnSpc>
            </a:pPr>
            <a:r>
              <a:rPr lang="en-US" sz="6444" b="1" dirty="0">
                <a:solidFill>
                  <a:srgbClr val="15193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55587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7C129E-3871-E2FD-1A0C-16AF5124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50C56A2-1F54-C96C-D424-D10137D2ED34}"/>
              </a:ext>
            </a:extLst>
          </p:cNvPr>
          <p:cNvSpPr txBox="1"/>
          <p:nvPr/>
        </p:nvSpPr>
        <p:spPr>
          <a:xfrm>
            <a:off x="6833283" y="1714500"/>
            <a:ext cx="4621433" cy="908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6444" b="1" dirty="0">
                <a:solidFill>
                  <a:srgbClr val="15193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MÉTODO</a:t>
            </a:r>
          </a:p>
        </p:txBody>
      </p:sp>
    </p:spTree>
    <p:extLst>
      <p:ext uri="{BB962C8B-B14F-4D97-AF65-F5344CB8AC3E}">
        <p14:creationId xmlns:p14="http://schemas.microsoft.com/office/powerpoint/2010/main" val="213326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7C129E-3871-E2FD-1A0C-16AF5124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50C56A2-1F54-C96C-D424-D10137D2ED34}"/>
              </a:ext>
            </a:extLst>
          </p:cNvPr>
          <p:cNvSpPr txBox="1"/>
          <p:nvPr/>
        </p:nvSpPr>
        <p:spPr>
          <a:xfrm>
            <a:off x="6833283" y="1714500"/>
            <a:ext cx="5130117" cy="802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6444" b="1" dirty="0">
                <a:solidFill>
                  <a:srgbClr val="15193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2736862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7C129E-3871-E2FD-1A0C-16AF5124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50C56A2-1F54-C96C-D424-D10137D2ED34}"/>
              </a:ext>
            </a:extLst>
          </p:cNvPr>
          <p:cNvSpPr txBox="1"/>
          <p:nvPr/>
        </p:nvSpPr>
        <p:spPr>
          <a:xfrm>
            <a:off x="6833283" y="1714500"/>
            <a:ext cx="5130117" cy="802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6444" b="1" dirty="0">
                <a:solidFill>
                  <a:srgbClr val="15193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DISCUSIÓN</a:t>
            </a:r>
          </a:p>
        </p:txBody>
      </p:sp>
    </p:spTree>
    <p:extLst>
      <p:ext uri="{BB962C8B-B14F-4D97-AF65-F5344CB8AC3E}">
        <p14:creationId xmlns:p14="http://schemas.microsoft.com/office/powerpoint/2010/main" val="731807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97C129E-3871-E2FD-1A0C-16AF5124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" y="643"/>
            <a:ext cx="18285714" cy="10285714"/>
          </a:xfrm>
          <a:prstGeom prst="rect">
            <a:avLst/>
          </a:prstGeom>
        </p:spPr>
      </p:pic>
      <p:sp>
        <p:nvSpPr>
          <p:cNvPr id="2" name="TextBox 9">
            <a:extLst>
              <a:ext uri="{FF2B5EF4-FFF2-40B4-BE49-F238E27FC236}">
                <a16:creationId xmlns:a16="http://schemas.microsoft.com/office/drawing/2014/main" id="{450C56A2-1F54-C96C-D424-D10137D2ED34}"/>
              </a:ext>
            </a:extLst>
          </p:cNvPr>
          <p:cNvSpPr txBox="1"/>
          <p:nvPr/>
        </p:nvSpPr>
        <p:spPr>
          <a:xfrm>
            <a:off x="6400800" y="1714500"/>
            <a:ext cx="6501717" cy="8022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6444" b="1" dirty="0">
                <a:solidFill>
                  <a:srgbClr val="15193E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CONCLUSIONES</a:t>
            </a:r>
          </a:p>
        </p:txBody>
      </p:sp>
    </p:spTree>
    <p:extLst>
      <p:ext uri="{BB962C8B-B14F-4D97-AF65-F5344CB8AC3E}">
        <p14:creationId xmlns:p14="http://schemas.microsoft.com/office/powerpoint/2010/main" val="137278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4ABBF6-68EC-5A4B-5A4E-18D63E98C0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4A670-1279-C2D5-683B-F08F30C4AB0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40C5868-E165-4A42-077B-E5E5BA81C0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3" y="643"/>
            <a:ext cx="18285714" cy="10285714"/>
          </a:xfrm>
          <a:prstGeom prst="rect">
            <a:avLst/>
          </a:prstGeom>
        </p:spPr>
      </p:pic>
      <p:sp>
        <p:nvSpPr>
          <p:cNvPr id="5" name="TextBox 9">
            <a:extLst>
              <a:ext uri="{FF2B5EF4-FFF2-40B4-BE49-F238E27FC236}">
                <a16:creationId xmlns:a16="http://schemas.microsoft.com/office/drawing/2014/main" id="{01847FD6-9CB8-83A1-C64E-94C6E80BAB32}"/>
              </a:ext>
            </a:extLst>
          </p:cNvPr>
          <p:cNvSpPr txBox="1"/>
          <p:nvPr/>
        </p:nvSpPr>
        <p:spPr>
          <a:xfrm>
            <a:off x="4114800" y="5230435"/>
            <a:ext cx="11201400" cy="114197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058"/>
              </a:lnSpc>
            </a:pPr>
            <a:r>
              <a:rPr lang="en-US" sz="16600" b="1" dirty="0">
                <a:solidFill>
                  <a:schemeClr val="bg1"/>
                </a:solidFill>
                <a:latin typeface="Codec Pro Ultra-Bold"/>
                <a:ea typeface="Codec Pro Ultra-Bold"/>
                <a:cs typeface="Codec Pro Ultra-Bold"/>
                <a:sym typeface="Codec Pro Ultra-Bold"/>
              </a:rPr>
              <a:t>¡GRACIAS!</a:t>
            </a:r>
          </a:p>
        </p:txBody>
      </p:sp>
    </p:spTree>
    <p:extLst>
      <p:ext uri="{BB962C8B-B14F-4D97-AF65-F5344CB8AC3E}">
        <p14:creationId xmlns:p14="http://schemas.microsoft.com/office/powerpoint/2010/main" val="38073831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32</Words>
  <Application>Microsoft Office PowerPoint</Application>
  <PresentationFormat>Personalizado</PresentationFormat>
  <Paragraphs>11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Arial</vt:lpstr>
      <vt:lpstr>Calibri</vt:lpstr>
      <vt:lpstr>Helios Bold</vt:lpstr>
      <vt:lpstr>Codec Pro Bold</vt:lpstr>
      <vt:lpstr>Codec Pro Ultra-Bold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Proyecto de Negocios Moderno Azul</dc:title>
  <cp:lastModifiedBy>INUDI</cp:lastModifiedBy>
  <cp:revision>3</cp:revision>
  <dcterms:created xsi:type="dcterms:W3CDTF">2006-08-16T00:00:00Z</dcterms:created>
  <dcterms:modified xsi:type="dcterms:W3CDTF">2024-09-09T22:04:36Z</dcterms:modified>
  <dc:identifier>DAGQBV-uVB0</dc:identifier>
</cp:coreProperties>
</file>